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43"/>
          </p:cNvPr>
          <p:cNvPicPr>
            <a:picLocks noChangeAspect="1"/>
          </p:cNvPicPr>
          <p:nvPr/>
        </p:nvPicPr>
        <p:blipFill>
          <a:blip r:embed="rId1242">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45"/>
          </p:cNvPr>
          <p:cNvPicPr>
            <a:picLocks noChangeAspect="1"/>
          </p:cNvPicPr>
          <p:nvPr/>
        </p:nvPicPr>
        <p:blipFill>
          <a:blip r:embed="rId1244">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47"/>
          </p:cNvPr>
          <p:cNvPicPr>
            <a:picLocks noChangeAspect="1"/>
          </p:cNvPicPr>
          <p:nvPr/>
        </p:nvPicPr>
        <p:blipFill>
          <a:blip r:embed="rId1246">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49"/>
          </p:cNvPr>
          <p:cNvPicPr>
            <a:picLocks noChangeAspect="1"/>
          </p:cNvPicPr>
          <p:nvPr/>
        </p:nvPicPr>
        <p:blipFill>
          <a:blip r:embed="rId1248">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a:hlinkClick r:id="rId1251"/>
          </p:cNvPr>
          <p:cNvPicPr>
            <a:picLocks noChangeAspect="1"/>
          </p:cNvPicPr>
          <p:nvPr/>
        </p:nvPicPr>
        <p:blipFill>
          <a:blip r:embed="rId1250">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53"/>
          </p:cNvPr>
          <p:cNvPicPr>
            <a:picLocks noChangeAspect="1"/>
          </p:cNvPicPr>
          <p:nvPr/>
        </p:nvPicPr>
        <p:blipFill>
          <a:blip r:embed="rId1252">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5"/>
          </p:cNvPr>
          <p:cNvPicPr>
            <a:picLocks noChangeAspect="1"/>
          </p:cNvPicPr>
          <p:nvPr/>
        </p:nvPicPr>
        <p:blipFill>
          <a:blip r:embed="rId125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7"/>
          </p:cNvPr>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59"/>
          </p:cNvPr>
          <p:cNvPicPr>
            <a:picLocks noChangeAspect="1"/>
          </p:cNvPicPr>
          <p:nvPr/>
        </p:nvPicPr>
        <p:blipFill>
          <a:blip r:embed="rId1258">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61"/>
          </p:cNvPr>
          <p:cNvPicPr>
            <a:picLocks noChangeAspect="1"/>
          </p:cNvPicPr>
          <p:nvPr/>
        </p:nvPicPr>
        <p:blipFill>
          <a:blip r:embed="rId1260">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63"/>
          </p:cNvPr>
          <p:cNvPicPr>
            <a:picLocks noChangeAspect="1"/>
          </p:cNvPicPr>
          <p:nvPr/>
        </p:nvPicPr>
        <p:blipFill>
          <a:blip r:embed="rId1262">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65"/>
          </p:cNvPr>
          <p:cNvPicPr>
            <a:picLocks noChangeAspect="1"/>
          </p:cNvPicPr>
          <p:nvPr/>
        </p:nvPicPr>
        <p:blipFill>
          <a:blip r:embed="rId1264">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a:hlinkClick r:id="rId1267"/>
          </p:cNvPr>
          <p:cNvPicPr>
            <a:picLocks noChangeAspect="1"/>
          </p:cNvPicPr>
          <p:nvPr/>
        </p:nvPicPr>
        <p:blipFill>
          <a:blip r:embed="rId1266">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a:hlinkClick r:id="rId1269"/>
          </p:cNvPr>
          <p:cNvPicPr>
            <a:picLocks noChangeAspect="1"/>
          </p:cNvPicPr>
          <p:nvPr/>
        </p:nvPicPr>
        <p:blipFill>
          <a:blip r:embed="rId1268">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under construction</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a:hlinkClick r:id="rId1271"/>
          </p:cNvPr>
          <p:cNvPicPr>
            <a:picLocks noChangeAspect="1"/>
          </p:cNvPicPr>
          <p:nvPr/>
        </p:nvPicPr>
        <p:blipFill>
          <a:blip r:embed="rId1270">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a:hlinkClick r:id="rId1273"/>
          </p:cNvPr>
          <p:cNvPicPr>
            <a:picLocks noChangeAspect="1"/>
          </p:cNvPicPr>
          <p:nvPr/>
        </p:nvPicPr>
        <p:blipFill>
          <a:blip r:embed="rId1272">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a:hlinkClick r:id="rId1275"/>
          </p:cNvPr>
          <p:cNvPicPr>
            <a:picLocks noChangeAspect="1"/>
          </p:cNvPicPr>
          <p:nvPr/>
        </p:nvPicPr>
        <p:blipFill>
          <a:blip r:embed="rId127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a:hlinkClick r:id="rId1277"/>
          </p:cNvPr>
          <p:cNvPicPr>
            <a:picLocks noChangeAspect="1"/>
          </p:cNvPicPr>
          <p:nvPr/>
        </p:nvPicPr>
        <p:blipFill>
          <a:blip r:embed="rId1276">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a:hlinkClick r:id="rId1279"/>
          </p:cNvPr>
          <p:cNvPicPr>
            <a:picLocks noChangeAspect="1"/>
          </p:cNvPicPr>
          <p:nvPr/>
        </p:nvPicPr>
        <p:blipFill>
          <a:blip r:embed="rId1278">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a:hlinkClick r:id="rId1281"/>
          </p:cNvPr>
          <p:cNvPicPr>
            <a:picLocks noChangeAspect="1"/>
          </p:cNvPicPr>
          <p:nvPr/>
        </p:nvPicPr>
        <p:blipFill>
          <a:blip r:embed="rId1280">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a:hlinkClick r:id="rId1283"/>
          </p:cNvPr>
          <p:cNvPicPr>
            <a:picLocks noChangeAspect="1"/>
          </p:cNvPicPr>
          <p:nvPr/>
        </p:nvPicPr>
        <p:blipFill>
          <a:blip r:embed="rId1282">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a:hlinkClick r:id="rId1285"/>
          </p:cNvPr>
          <p:cNvPicPr>
            <a:picLocks noChangeAspect="1"/>
          </p:cNvPicPr>
          <p:nvPr/>
        </p:nvPicPr>
        <p:blipFill>
          <a:blip r:embed="rId1284">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a:hlinkClick r:id="rId1287"/>
          </p:cNvPr>
          <p:cNvPicPr>
            <a:picLocks noChangeAspect="1"/>
          </p:cNvPicPr>
          <p:nvPr/>
        </p:nvPicPr>
        <p:blipFill>
          <a:blip r:embed="rId1286">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a:hlinkClick r:id="rId1289"/>
          </p:cNvPr>
          <p:cNvPicPr>
            <a:picLocks noChangeAspect="1"/>
          </p:cNvPicPr>
          <p:nvPr/>
        </p:nvPicPr>
        <p:blipFill>
          <a:blip r:embed="rId1288">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a:hlinkClick r:id="rId1291"/>
          </p:cNvPr>
          <p:cNvPicPr>
            <a:picLocks noChangeAspect="1"/>
          </p:cNvPicPr>
          <p:nvPr/>
        </p:nvPicPr>
        <p:blipFill>
          <a:blip r:embed="rId1290">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35"/>
          </p:cNvPr>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a:hlinkClick r:id="rId1293"/>
          </p:cNvPr>
          <p:cNvPicPr>
            <a:picLocks noChangeAspect="1"/>
          </p:cNvPicPr>
          <p:nvPr/>
        </p:nvPicPr>
        <p:blipFill>
          <a:blip r:embed="rId1292">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a:hlinkClick r:id="rId1295"/>
          </p:cNvPr>
          <p:cNvPicPr>
            <a:picLocks noChangeAspect="1"/>
          </p:cNvPicPr>
          <p:nvPr/>
        </p:nvPicPr>
        <p:blipFill>
          <a:blip r:embed="rId129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7"/>
          </p:cNvPr>
          <p:cNvPicPr>
            <a:picLocks noChangeAspect="1"/>
          </p:cNvPicPr>
          <p:nvPr/>
        </p:nvPicPr>
        <p:blipFill>
          <a:blip r:embed="rId1296">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9"/>
          </p:cNvPr>
          <p:cNvPicPr>
            <a:picLocks noChangeAspect="1"/>
          </p:cNvPicPr>
          <p:nvPr/>
        </p:nvPicPr>
        <p:blipFill>
          <a:blip r:embed="rId1298">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a:hlinkClick r:id="rId1301"/>
          </p:cNvPr>
          <p:cNvPicPr>
            <a:picLocks noChangeAspect="1"/>
          </p:cNvPicPr>
          <p:nvPr/>
        </p:nvPicPr>
        <p:blipFill>
          <a:blip r:embed="rId1300">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303"/>
          </p:cNvPr>
          <p:cNvPicPr>
            <a:picLocks noChangeAspect="1"/>
          </p:cNvPicPr>
          <p:nvPr/>
        </p:nvPicPr>
        <p:blipFill>
          <a:blip r:embed="rId1302">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a:hlinkClick r:id="rId1305"/>
          </p:cNvPr>
          <p:cNvPicPr>
            <a:picLocks noChangeAspect="1"/>
          </p:cNvPicPr>
          <p:nvPr/>
        </p:nvPicPr>
        <p:blipFill>
          <a:blip r:embed="rId1304">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a:hlinkClick r:id="rId1307"/>
          </p:cNvPr>
          <p:cNvPicPr>
            <a:picLocks noChangeAspect="1"/>
          </p:cNvPicPr>
          <p:nvPr/>
        </p:nvPicPr>
        <p:blipFill>
          <a:blip r:embed="rId1306">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a:hlinkClick r:id="rId1309"/>
          </p:cNvPr>
          <p:cNvPicPr>
            <a:picLocks noChangeAspect="1"/>
          </p:cNvPicPr>
          <p:nvPr/>
        </p:nvPicPr>
        <p:blipFill>
          <a:blip r:embed="rId1308">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37"/>
          </p:cNvPr>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a:hlinkClick r:id="rId1311"/>
          </p:cNvPr>
          <p:cNvPicPr>
            <a:picLocks noChangeAspect="1"/>
          </p:cNvPicPr>
          <p:nvPr/>
        </p:nvPicPr>
        <p:blipFill>
          <a:blip r:embed="rId1310">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a:hlinkClick r:id="rId1313"/>
          </p:cNvPr>
          <p:cNvPicPr>
            <a:picLocks noChangeAspect="1"/>
          </p:cNvPicPr>
          <p:nvPr/>
        </p:nvPicPr>
        <p:blipFill>
          <a:blip r:embed="rId1312">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a:hlinkClick r:id="rId1315"/>
          </p:cNvPr>
          <p:cNvPicPr>
            <a:picLocks noChangeAspect="1"/>
          </p:cNvPicPr>
          <p:nvPr/>
        </p:nvPicPr>
        <p:blipFill>
          <a:blip r:embed="rId131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a:hlinkClick r:id="rId1317"/>
          </p:cNvPr>
          <p:cNvPicPr>
            <a:picLocks noChangeAspect="1"/>
          </p:cNvPicPr>
          <p:nvPr/>
        </p:nvPicPr>
        <p:blipFill>
          <a:blip r:embed="rId1316">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a:hlinkClick r:id="rId1319"/>
          </p:cNvPr>
          <p:cNvPicPr>
            <a:picLocks noChangeAspect="1"/>
          </p:cNvPicPr>
          <p:nvPr/>
        </p:nvPicPr>
        <p:blipFill>
          <a:blip r:embed="rId1318">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39"/>
          </p:cNvPr>
          <p:cNvPicPr>
            <a:picLocks noChangeAspect="1"/>
          </p:cNvPicPr>
          <p:nvPr/>
        </p:nvPicPr>
        <p:blipFill>
          <a:blip r:embed="rId1238">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41"/>
          </p:cNvPr>
          <p:cNvPicPr>
            <a:picLocks noChangeAspect="1"/>
          </p:cNvPicPr>
          <p:nvPr/>
        </p:nvPicPr>
        <p:blipFill>
          <a:blip r:embed="rId1240">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815"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